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86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81" r:id="rId19"/>
    <p:sldId id="282" r:id="rId20"/>
    <p:sldId id="283" r:id="rId21"/>
    <p:sldId id="284" r:id="rId22"/>
    <p:sldId id="285" r:id="rId23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763" autoAdjust="0"/>
    <p:restoredTop sz="94660"/>
  </p:normalViewPr>
  <p:slideViewPr>
    <p:cSldViewPr>
      <p:cViewPr varScale="1">
        <p:scale>
          <a:sx n="107" d="100"/>
          <a:sy n="107" d="100"/>
        </p:scale>
        <p:origin x="-189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A0A990-DA2A-49E8-93DE-A981B275A6A8}" type="datetimeFigureOut">
              <a:rPr lang="en-GB"/>
              <a:pPr>
                <a:defRPr/>
              </a:pPr>
              <a:t>11/12/2014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368928-DBEF-423A-A688-D4D02ECE806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3476014"/>
      </p:ext>
    </p:extLst>
  </p:cSld>
  <p:clrMapOvr>
    <a:masterClrMapping/>
  </p:clrMapOvr>
  <p:transition spd="slow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8924BB-F08F-4316-B656-525F404A061E}" type="datetimeFigureOut">
              <a:rPr lang="en-GB"/>
              <a:pPr>
                <a:defRPr/>
              </a:pPr>
              <a:t>11/12/2014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EE7D95-676A-495C-8DBD-4CEF9082458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691465"/>
      </p:ext>
    </p:extLst>
  </p:cSld>
  <p:clrMapOvr>
    <a:masterClrMapping/>
  </p:clrMapOvr>
  <p:transition spd="slow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DEAEF-AF4C-4C81-ADC0-2C4E02824FA0}" type="datetimeFigureOut">
              <a:rPr lang="en-GB"/>
              <a:pPr>
                <a:defRPr/>
              </a:pPr>
              <a:t>11/12/2014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EBA30-5D63-4939-B5A0-8A625AB4AFC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2293702"/>
      </p:ext>
    </p:extLst>
  </p:cSld>
  <p:clrMapOvr>
    <a:masterClrMapping/>
  </p:clrMapOvr>
  <p:transition spd="slow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F0E982-4AF2-42CE-9702-21163D23C6AE}" type="datetimeFigureOut">
              <a:rPr lang="en-GB"/>
              <a:pPr>
                <a:defRPr/>
              </a:pPr>
              <a:t>11/12/2014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A4FC1B-D170-4C11-A755-B0E3C733432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202439"/>
      </p:ext>
    </p:extLst>
  </p:cSld>
  <p:clrMapOvr>
    <a:masterClrMapping/>
  </p:clrMapOvr>
  <p:transition spd="slow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842A7-DFC4-45BD-90A3-50D05732482F}" type="datetimeFigureOut">
              <a:rPr lang="en-GB"/>
              <a:pPr>
                <a:defRPr/>
              </a:pPr>
              <a:t>11/12/2014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C2950D-16F9-4DC9-98A6-C26423C6BB9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8862276"/>
      </p:ext>
    </p:extLst>
  </p:cSld>
  <p:clrMapOvr>
    <a:masterClrMapping/>
  </p:clrMapOvr>
  <p:transition spd="slow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0D6461-D781-4358-868F-3557C76CE1DA}" type="datetimeFigureOut">
              <a:rPr lang="en-GB"/>
              <a:pPr>
                <a:defRPr/>
              </a:pPr>
              <a:t>11/12/2014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D3BB34-3611-4CD9-96BA-6C7C7176DFA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6607145"/>
      </p:ext>
    </p:extLst>
  </p:cSld>
  <p:clrMapOvr>
    <a:masterClrMapping/>
  </p:clrMapOvr>
  <p:transition spd="slow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B07A0D-E919-407E-BA4A-B7FF76DEF5D2}" type="datetimeFigureOut">
              <a:rPr lang="en-GB"/>
              <a:pPr>
                <a:defRPr/>
              </a:pPr>
              <a:t>11/12/2014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A5D368-A5DE-4028-A43D-BE2C8AF791B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2836155"/>
      </p:ext>
    </p:extLst>
  </p:cSld>
  <p:clrMapOvr>
    <a:masterClrMapping/>
  </p:clrMapOvr>
  <p:transition spd="slow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CB2505-4DB7-405F-A2F5-3358223EEA09}" type="datetimeFigureOut">
              <a:rPr lang="en-GB"/>
              <a:pPr>
                <a:defRPr/>
              </a:pPr>
              <a:t>11/12/2014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3937-B506-4DCA-8243-304FA58AC94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918035"/>
      </p:ext>
    </p:extLst>
  </p:cSld>
  <p:clrMapOvr>
    <a:masterClrMapping/>
  </p:clrMapOvr>
  <p:transition spd="slow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14427C-25C4-4059-AD6E-95AA37E3F116}" type="datetimeFigureOut">
              <a:rPr lang="en-GB"/>
              <a:pPr>
                <a:defRPr/>
              </a:pPr>
              <a:t>11/12/2014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A9A4F2-B4E6-46F9-8140-FE5014ACD96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2875378"/>
      </p:ext>
    </p:extLst>
  </p:cSld>
  <p:clrMapOvr>
    <a:masterClrMapping/>
  </p:clrMapOvr>
  <p:transition spd="slow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CC59D2-42DA-410F-BA79-7C8F0E335296}" type="datetimeFigureOut">
              <a:rPr lang="en-GB"/>
              <a:pPr>
                <a:defRPr/>
              </a:pPr>
              <a:t>11/12/2014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6AC797-B988-4456-9B5B-5C6994C8417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9513061"/>
      </p:ext>
    </p:extLst>
  </p:cSld>
  <p:clrMapOvr>
    <a:masterClrMapping/>
  </p:clrMapOvr>
  <p:transition spd="slow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812EAD-62B0-483A-AC0D-7D28736A73F4}" type="datetimeFigureOut">
              <a:rPr lang="en-GB"/>
              <a:pPr>
                <a:defRPr/>
              </a:pPr>
              <a:t>11/12/2014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2B46B9-3B5D-4ED2-8207-22C5FB5D8A8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177282"/>
      </p:ext>
    </p:extLst>
  </p:cSld>
  <p:clrMapOvr>
    <a:masterClrMapping/>
  </p:clrMapOvr>
  <p:transition spd="slow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F34827-8E42-4E99-B038-D03F0F307F77}" type="datetimeFigureOut">
              <a:rPr lang="en-GB"/>
              <a:pPr>
                <a:defRPr/>
              </a:pPr>
              <a:t>11/12/2014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DE14EB2-8773-49EB-8BC6-BB5E8329D1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ipe dir="r"/>
  </p:transition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4932802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394892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22509546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3338916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44444547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8718367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324545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22209199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692699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784930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55068734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6025224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16780074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71772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84175582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08918435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7994788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4389212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3742574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718010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72567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8918585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</TotalTime>
  <Words>0</Words>
  <Application>Microsoft Office PowerPoint</Application>
  <PresentationFormat>On-screen Show (4:3)</PresentationFormat>
  <Paragraphs>0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Gordon Curley</dc:creator>
  <cp:lastModifiedBy>Gordon Curley</cp:lastModifiedBy>
  <cp:revision>8</cp:revision>
  <dcterms:created xsi:type="dcterms:W3CDTF">2014-01-16T18:39:32Z</dcterms:created>
  <dcterms:modified xsi:type="dcterms:W3CDTF">2014-12-11T18:45:24Z</dcterms:modified>
</cp:coreProperties>
</file>