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notesMasterIdLst>
    <p:notesMasterId r:id="rId23"/>
  </p:notesMasterIdLst>
  <p:sldIdLst>
    <p:sldId id="344" r:id="rId2"/>
    <p:sldId id="366" r:id="rId3"/>
    <p:sldId id="367" r:id="rId4"/>
    <p:sldId id="368" r:id="rId5"/>
    <p:sldId id="369" r:id="rId6"/>
    <p:sldId id="370" r:id="rId7"/>
    <p:sldId id="371" r:id="rId8"/>
    <p:sldId id="372" r:id="rId9"/>
    <p:sldId id="373" r:id="rId10"/>
    <p:sldId id="374" r:id="rId11"/>
    <p:sldId id="375" r:id="rId12"/>
    <p:sldId id="376" r:id="rId13"/>
    <p:sldId id="377" r:id="rId14"/>
    <p:sldId id="378" r:id="rId15"/>
    <p:sldId id="379" r:id="rId16"/>
    <p:sldId id="380" r:id="rId17"/>
    <p:sldId id="381" r:id="rId18"/>
    <p:sldId id="384" r:id="rId19"/>
    <p:sldId id="383" r:id="rId20"/>
    <p:sldId id="382" r:id="rId21"/>
    <p:sldId id="385" r:id="rId22"/>
  </p:sldIdLst>
  <p:sldSz cx="9906000" cy="6858000" type="A4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0C00"/>
    <a:srgbClr val="663300"/>
    <a:srgbClr val="C0C0C0"/>
    <a:srgbClr val="006600"/>
    <a:srgbClr val="E2E2E2"/>
    <a:srgbClr val="660066"/>
    <a:srgbClr val="969696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86" autoAdjust="0"/>
    <p:restoredTop sz="90929"/>
  </p:normalViewPr>
  <p:slideViewPr>
    <p:cSldViewPr>
      <p:cViewPr>
        <p:scale>
          <a:sx n="100" d="100"/>
          <a:sy n="100" d="100"/>
        </p:scale>
        <p:origin x="-1404" y="-21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fld id="{DBE0F084-AAF8-4445-8A06-DE91676F574D}" type="datetimeFigureOut">
              <a:rPr lang="en-US"/>
              <a:pPr>
                <a:defRPr/>
              </a:pPr>
              <a:t>5/10/2014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fld id="{D4533748-523D-4331-8FCD-1677165F30F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81163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533748-523D-4331-8FCD-1677165F30F0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533748-523D-4331-8FCD-1677165F30F0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533748-523D-4331-8FCD-1677165F30F0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533748-523D-4331-8FCD-1677165F30F0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533748-523D-4331-8FCD-1677165F30F0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533748-523D-4331-8FCD-1677165F30F0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533748-523D-4331-8FCD-1677165F30F0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533748-523D-4331-8FCD-1677165F30F0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533748-523D-4331-8FCD-1677165F30F0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533748-523D-4331-8FCD-1677165F30F0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533748-523D-4331-8FCD-1677165F30F0}" type="slidenum">
              <a:rPr lang="en-GB" smtClean="0"/>
              <a:pPr>
                <a:defRPr/>
              </a:pPr>
              <a:t>19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533748-523D-4331-8FCD-1677165F30F0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533748-523D-4331-8FCD-1677165F30F0}" type="slidenum">
              <a:rPr lang="en-GB" smtClean="0"/>
              <a:pPr>
                <a:defRPr/>
              </a:pPr>
              <a:t>20</a:t>
            </a:fld>
            <a:endParaRPr lang="en-GB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533748-523D-4331-8FCD-1677165F30F0}" type="slidenum">
              <a:rPr lang="en-GB" smtClean="0"/>
              <a:pPr>
                <a:defRPr/>
              </a:pPr>
              <a:t>21</a:t>
            </a:fld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533748-523D-4331-8FCD-1677165F30F0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533748-523D-4331-8FCD-1677165F30F0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533748-523D-4331-8FCD-1677165F30F0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533748-523D-4331-8FCD-1677165F30F0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533748-523D-4331-8FCD-1677165F30F0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533748-523D-4331-8FCD-1677165F30F0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533748-523D-4331-8FCD-1677165F30F0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C9E019-29CF-4171-A5FC-9C0C7F58EC68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609600"/>
            <a:ext cx="8420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981200"/>
            <a:ext cx="8420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EB8B0F8-4FF5-4AF9-B76C-C7ACADC6FC10}" type="slidenum">
              <a:rPr lang="en-GB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" name="Text Box 22"/>
          <p:cNvSpPr txBox="1">
            <a:spLocks noChangeArrowheads="1"/>
          </p:cNvSpPr>
          <p:nvPr/>
        </p:nvSpPr>
        <p:spPr bwMode="auto">
          <a:xfrm>
            <a:off x="0" y="67174"/>
            <a:ext cx="9906000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1800" dirty="0" smtClean="0">
                <a:solidFill>
                  <a:schemeClr val="bg1"/>
                </a:solidFill>
                <a:latin typeface="Budmo Jiggler" pitchFamily="2" charset="0"/>
              </a:rPr>
              <a:t>Faith Quiz</a:t>
            </a:r>
            <a:endParaRPr lang="en-GB" sz="11800" dirty="0">
              <a:solidFill>
                <a:schemeClr val="bg1"/>
              </a:solidFill>
              <a:latin typeface="Budmo Jiggler" pitchFamily="2" charset="0"/>
            </a:endParaRPr>
          </a:p>
        </p:txBody>
      </p:sp>
      <p:pic>
        <p:nvPicPr>
          <p:cNvPr id="6146" name="Picture 2" descr="http://blogs.voices.com/voxdaily/i-believe-pal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4688" y="2215694"/>
            <a:ext cx="5858274" cy="39496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380968" y="2995786"/>
            <a:ext cx="7715304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64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en-GB" sz="5400" dirty="0" smtClean="0">
                <a:solidFill>
                  <a:schemeClr val="bg1"/>
                </a:solidFill>
                <a:latin typeface="Arial Black" pitchFamily="34" charset="0"/>
              </a:rPr>
              <a:t>Crowd</a:t>
            </a:r>
          </a:p>
          <a:p>
            <a:pPr>
              <a:lnSpc>
                <a:spcPts val="64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en-GB" sz="5400" dirty="0" smtClean="0">
                <a:solidFill>
                  <a:schemeClr val="bg1"/>
                </a:solidFill>
                <a:latin typeface="Arial Black" pitchFamily="34" charset="0"/>
              </a:rPr>
              <a:t>Apostles</a:t>
            </a:r>
          </a:p>
          <a:p>
            <a:pPr>
              <a:lnSpc>
                <a:spcPts val="64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en-GB" sz="5400" dirty="0" smtClean="0">
                <a:solidFill>
                  <a:schemeClr val="bg1"/>
                </a:solidFill>
                <a:latin typeface="Arial Black" pitchFamily="34" charset="0"/>
              </a:rPr>
              <a:t>James &amp; John</a:t>
            </a:r>
            <a:endParaRPr lang="en-GB" sz="5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94784"/>
            <a:ext cx="9906000" cy="178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ts val="6800"/>
              </a:lnSpc>
              <a:spcBef>
                <a:spcPct val="50000"/>
              </a:spcBef>
            </a:pPr>
            <a:r>
              <a:rPr lang="en-GB" sz="5400" dirty="0" smtClean="0">
                <a:solidFill>
                  <a:schemeClr val="bg1"/>
                </a:solidFill>
                <a:latin typeface="Incised901 Bd BT" pitchFamily="34" charset="0"/>
              </a:rPr>
              <a:t>Who asked Jesus to increase their faith?</a:t>
            </a:r>
            <a:endParaRPr lang="en-GB" sz="5400" dirty="0">
              <a:solidFill>
                <a:schemeClr val="bg1"/>
              </a:solidFill>
              <a:latin typeface="Incised901 Bd BT" pitchFamily="34" charset="0"/>
            </a:endParaRPr>
          </a:p>
        </p:txBody>
      </p:sp>
      <p:pic>
        <p:nvPicPr>
          <p:cNvPr id="5" name="Picture 4" descr="speak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10256" y="2166486"/>
            <a:ext cx="3214730" cy="32147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9906000" cy="6755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8800" dirty="0" smtClean="0">
                <a:solidFill>
                  <a:schemeClr val="bg1"/>
                </a:solidFill>
                <a:latin typeface="Incised901 Bd BT" pitchFamily="34" charset="0"/>
              </a:rPr>
              <a:t>Apostles</a:t>
            </a:r>
          </a:p>
          <a:p>
            <a:pPr algn="ctr">
              <a:spcBef>
                <a:spcPct val="50000"/>
              </a:spcBef>
            </a:pPr>
            <a:endParaRPr lang="en-GB" sz="8800" dirty="0" smtClean="0">
              <a:solidFill>
                <a:schemeClr val="bg1"/>
              </a:solidFill>
              <a:latin typeface="Incised901 Bd BT" pitchFamily="34" charset="0"/>
            </a:endParaRPr>
          </a:p>
          <a:p>
            <a:pPr algn="ctr">
              <a:spcBef>
                <a:spcPct val="50000"/>
              </a:spcBef>
            </a:pPr>
            <a:endParaRPr lang="en-GB" sz="8800" dirty="0" smtClean="0">
              <a:solidFill>
                <a:schemeClr val="bg1"/>
              </a:solidFill>
              <a:latin typeface="Incised901 Bd BT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GB" sz="5400" dirty="0" smtClean="0">
                <a:solidFill>
                  <a:schemeClr val="bg1"/>
                </a:solidFill>
                <a:latin typeface="Incised901 Bd BT" pitchFamily="34" charset="0"/>
              </a:rPr>
              <a:t>(Luke chapter 17 verse 5)</a:t>
            </a:r>
            <a:endParaRPr lang="en-GB" sz="88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pic>
        <p:nvPicPr>
          <p:cNvPr id="4" name="Picture 3" descr="Apostl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0358" y="1500174"/>
            <a:ext cx="4042906" cy="42075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380968" y="2900978"/>
            <a:ext cx="4857784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64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en-GB" sz="5400" dirty="0" smtClean="0">
                <a:solidFill>
                  <a:schemeClr val="bg1"/>
                </a:solidFill>
                <a:latin typeface="Arial Black" pitchFamily="34" charset="0"/>
              </a:rPr>
              <a:t>Sycamore</a:t>
            </a:r>
          </a:p>
          <a:p>
            <a:pPr>
              <a:lnSpc>
                <a:spcPts val="64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en-GB" sz="5400" dirty="0" smtClean="0">
                <a:solidFill>
                  <a:schemeClr val="bg1"/>
                </a:solidFill>
                <a:latin typeface="Arial Black" pitchFamily="34" charset="0"/>
              </a:rPr>
              <a:t>Mulberry</a:t>
            </a:r>
          </a:p>
          <a:p>
            <a:pPr>
              <a:lnSpc>
                <a:spcPts val="64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en-GB" sz="5400" dirty="0" smtClean="0">
                <a:solidFill>
                  <a:schemeClr val="bg1"/>
                </a:solidFill>
                <a:latin typeface="Arial Black" pitchFamily="34" charset="0"/>
              </a:rPr>
              <a:t>Cedar</a:t>
            </a:r>
            <a:endParaRPr lang="en-GB" sz="5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164247"/>
            <a:ext cx="99060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ts val="6000"/>
              </a:lnSpc>
              <a:spcBef>
                <a:spcPct val="50000"/>
              </a:spcBef>
            </a:pPr>
            <a:r>
              <a:rPr lang="en-GB" sz="4400" dirty="0" smtClean="0">
                <a:solidFill>
                  <a:schemeClr val="bg1"/>
                </a:solidFill>
                <a:latin typeface="Incised901 Bd BT" pitchFamily="34" charset="0"/>
              </a:rPr>
              <a:t>Jesus said to them; </a:t>
            </a:r>
            <a:r>
              <a:rPr lang="en-GB" sz="4400" i="1" dirty="0" smtClean="0">
                <a:solidFill>
                  <a:schemeClr val="bg1"/>
                </a:solidFill>
                <a:latin typeface="Incised901 Bd BT" pitchFamily="34" charset="0"/>
              </a:rPr>
              <a:t>“If you have faith as small as a mustard seed, you can say to this ______ tree”</a:t>
            </a:r>
            <a:r>
              <a:rPr lang="en-GB" sz="4400" dirty="0" smtClean="0">
                <a:solidFill>
                  <a:schemeClr val="bg1"/>
                </a:solidFill>
                <a:latin typeface="Incised901 Bd BT" pitchFamily="34" charset="0"/>
              </a:rPr>
              <a:t>?</a:t>
            </a:r>
            <a:endParaRPr lang="en-GB" sz="4400" dirty="0">
              <a:solidFill>
                <a:schemeClr val="bg1"/>
              </a:solidFill>
              <a:latin typeface="Incised901 Bd BT" pitchFamily="34" charset="0"/>
            </a:endParaRPr>
          </a:p>
        </p:txBody>
      </p:sp>
      <p:pic>
        <p:nvPicPr>
          <p:cNvPr id="25602" name="Picture 2" descr="http://www.sbg.org.uk/images/MulberryTre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8818" y="3071810"/>
            <a:ext cx="3249276" cy="33575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9906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8800" dirty="0" smtClean="0">
                <a:solidFill>
                  <a:schemeClr val="bg1"/>
                </a:solidFill>
                <a:latin typeface="Arial Rounded MT Bold" pitchFamily="34" charset="0"/>
              </a:rPr>
              <a:t>Mulberry</a:t>
            </a:r>
            <a:endParaRPr lang="en-GB" sz="88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pic>
        <p:nvPicPr>
          <p:cNvPr id="23554" name="Picture 2" descr="http://www.brew-dudes.com/wordpress/wp-content/uploads/2008/07/mulberry-tre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2604" y="1857364"/>
            <a:ext cx="6105055" cy="45720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windward.org/notes/notes67/tree67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1628" y="3000372"/>
            <a:ext cx="4114800" cy="36290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380968" y="3115292"/>
            <a:ext cx="6929486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64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en-GB" sz="5400" dirty="0" smtClean="0">
                <a:solidFill>
                  <a:schemeClr val="bg1"/>
                </a:solidFill>
                <a:latin typeface="Arial Black" pitchFamily="34" charset="0"/>
              </a:rPr>
              <a:t>Mountain top</a:t>
            </a:r>
          </a:p>
          <a:p>
            <a:pPr>
              <a:lnSpc>
                <a:spcPts val="64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en-GB" sz="5400" dirty="0" smtClean="0">
                <a:solidFill>
                  <a:schemeClr val="bg1"/>
                </a:solidFill>
                <a:latin typeface="Arial Black" pitchFamily="34" charset="0"/>
              </a:rPr>
              <a:t>Sea</a:t>
            </a:r>
          </a:p>
          <a:p>
            <a:pPr>
              <a:lnSpc>
                <a:spcPts val="64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en-GB" sz="5400" dirty="0" smtClean="0">
                <a:solidFill>
                  <a:schemeClr val="bg1"/>
                </a:solidFill>
                <a:latin typeface="Arial Black" pitchFamily="34" charset="0"/>
              </a:rPr>
              <a:t>Desert</a:t>
            </a:r>
            <a:endParaRPr lang="en-GB" sz="5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72494"/>
            <a:ext cx="9906000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ts val="6800"/>
              </a:lnSpc>
              <a:spcBef>
                <a:spcPct val="50000"/>
              </a:spcBef>
            </a:pPr>
            <a:r>
              <a:rPr lang="en-GB" sz="5400" dirty="0" smtClean="0">
                <a:solidFill>
                  <a:schemeClr val="bg1"/>
                </a:solidFill>
                <a:latin typeface="Incised901 Bd BT" pitchFamily="34" charset="0"/>
              </a:rPr>
              <a:t>Quotation continued: </a:t>
            </a:r>
            <a:r>
              <a:rPr lang="en-GB" sz="5400" i="1" dirty="0" smtClean="0">
                <a:solidFill>
                  <a:schemeClr val="bg1"/>
                </a:solidFill>
                <a:latin typeface="Incised901 Bd BT" pitchFamily="34" charset="0"/>
              </a:rPr>
              <a:t>“Be uprooted and planted” </a:t>
            </a:r>
            <a:r>
              <a:rPr lang="en-GB" sz="5400" dirty="0" smtClean="0">
                <a:solidFill>
                  <a:schemeClr val="bg1"/>
                </a:solidFill>
                <a:latin typeface="Incised901 Bd BT" pitchFamily="34" charset="0"/>
              </a:rPr>
              <a:t>where?</a:t>
            </a:r>
            <a:endParaRPr lang="en-GB" sz="5400" dirty="0">
              <a:solidFill>
                <a:schemeClr val="bg1"/>
              </a:solidFill>
              <a:latin typeface="Incised901 Bd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9906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8800" dirty="0" smtClean="0">
                <a:solidFill>
                  <a:schemeClr val="bg1"/>
                </a:solidFill>
                <a:latin typeface="Arial Rounded MT Bold" pitchFamily="34" charset="0"/>
              </a:rPr>
              <a:t>Sea</a:t>
            </a:r>
            <a:endParaRPr lang="en-GB" sz="88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pic>
        <p:nvPicPr>
          <p:cNvPr id="31746" name="Picture 2" descr="http://www.alaska-in-pictures.com/data/media/19/dangerous-sea_55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9728" y="1785926"/>
            <a:ext cx="6499002" cy="4286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380968" y="3115292"/>
            <a:ext cx="6929486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64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en-GB" sz="5400" dirty="0" smtClean="0">
                <a:solidFill>
                  <a:schemeClr val="bg1"/>
                </a:solidFill>
                <a:latin typeface="Arial Black" pitchFamily="34" charset="0"/>
              </a:rPr>
              <a:t>Zephaniah</a:t>
            </a:r>
          </a:p>
          <a:p>
            <a:pPr>
              <a:lnSpc>
                <a:spcPts val="64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en-GB" sz="5400" dirty="0" smtClean="0">
                <a:solidFill>
                  <a:schemeClr val="bg1"/>
                </a:solidFill>
                <a:latin typeface="Arial Black" pitchFamily="34" charset="0"/>
              </a:rPr>
              <a:t>Habakkuk</a:t>
            </a:r>
          </a:p>
          <a:p>
            <a:pPr>
              <a:lnSpc>
                <a:spcPts val="64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en-GB" sz="5400" dirty="0" smtClean="0">
                <a:solidFill>
                  <a:schemeClr val="bg1"/>
                </a:solidFill>
                <a:latin typeface="Arial Black" pitchFamily="34" charset="0"/>
              </a:rPr>
              <a:t>Malachi</a:t>
            </a:r>
            <a:endParaRPr lang="en-GB" sz="5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152440"/>
            <a:ext cx="9906000" cy="183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ts val="6800"/>
              </a:lnSpc>
              <a:spcBef>
                <a:spcPct val="50000"/>
              </a:spcBef>
            </a:pPr>
            <a:r>
              <a:rPr lang="en-GB" sz="5400" dirty="0" smtClean="0">
                <a:solidFill>
                  <a:schemeClr val="bg1"/>
                </a:solidFill>
                <a:latin typeface="Incised901 Bd BT" pitchFamily="34" charset="0"/>
              </a:rPr>
              <a:t>who wrote; </a:t>
            </a:r>
            <a:r>
              <a:rPr lang="en-GB" sz="5400" i="1" dirty="0" smtClean="0">
                <a:solidFill>
                  <a:schemeClr val="bg1"/>
                </a:solidFill>
                <a:latin typeface="Incised901 Bd BT" pitchFamily="34" charset="0"/>
              </a:rPr>
              <a:t>“The just shall live by faith”?</a:t>
            </a:r>
            <a:endParaRPr lang="en-GB" sz="5400" dirty="0">
              <a:solidFill>
                <a:schemeClr val="bg1"/>
              </a:solidFill>
              <a:latin typeface="Incised901 Bd BT" pitchFamily="34" charset="0"/>
            </a:endParaRPr>
          </a:p>
        </p:txBody>
      </p:sp>
      <p:pic>
        <p:nvPicPr>
          <p:cNvPr id="37890" name="Picture 2" descr="http://www.journeywithjesus.net/Essays/habakku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3132" y="2492896"/>
            <a:ext cx="3324225" cy="4114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9906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8800" dirty="0" smtClean="0">
                <a:solidFill>
                  <a:schemeClr val="bg1"/>
                </a:solidFill>
                <a:latin typeface="Arial Rounded MT Bold" pitchFamily="34" charset="0"/>
              </a:rPr>
              <a:t>Habakkuk (2:4)</a:t>
            </a:r>
            <a:endParaRPr lang="en-GB" sz="88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pic>
        <p:nvPicPr>
          <p:cNvPr id="35842" name="Picture 2" descr="http://www.journeywithjesus.net/Essays/habakku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5341" y="1785926"/>
            <a:ext cx="3693609" cy="45720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1309662" y="2972416"/>
            <a:ext cx="4857784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64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en-GB" sz="5400" dirty="0" smtClean="0">
                <a:solidFill>
                  <a:schemeClr val="bg1"/>
                </a:solidFill>
                <a:latin typeface="Arial Black" pitchFamily="34" charset="0"/>
              </a:rPr>
              <a:t>1419</a:t>
            </a:r>
          </a:p>
          <a:p>
            <a:pPr>
              <a:lnSpc>
                <a:spcPts val="64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en-GB" sz="5400" dirty="0" smtClean="0">
                <a:solidFill>
                  <a:schemeClr val="bg1"/>
                </a:solidFill>
                <a:latin typeface="Arial Black" pitchFamily="34" charset="0"/>
              </a:rPr>
              <a:t>1519</a:t>
            </a:r>
          </a:p>
          <a:p>
            <a:pPr>
              <a:lnSpc>
                <a:spcPts val="64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en-GB" sz="5400" dirty="0" smtClean="0">
                <a:solidFill>
                  <a:schemeClr val="bg1"/>
                </a:solidFill>
                <a:latin typeface="Arial Black" pitchFamily="34" charset="0"/>
              </a:rPr>
              <a:t>1619</a:t>
            </a:r>
            <a:endParaRPr lang="en-GB" sz="5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92622"/>
            <a:ext cx="9906000" cy="2328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ts val="6000"/>
              </a:lnSpc>
              <a:spcBef>
                <a:spcPct val="50000"/>
              </a:spcBef>
            </a:pPr>
            <a:r>
              <a:rPr lang="en-GB" sz="4000" dirty="0" smtClean="0">
                <a:solidFill>
                  <a:schemeClr val="bg1"/>
                </a:solidFill>
                <a:latin typeface="Incised901 Bd BT" pitchFamily="34" charset="0"/>
              </a:rPr>
              <a:t>Martin Luther </a:t>
            </a:r>
            <a:r>
              <a:rPr lang="en-GB" sz="4000" i="1" dirty="0" smtClean="0">
                <a:solidFill>
                  <a:schemeClr val="bg1"/>
                </a:solidFill>
                <a:latin typeface="Incised901 Bd BT" pitchFamily="34" charset="0"/>
              </a:rPr>
              <a:t>“I felt myself reborn and to have gone through open doors into paradise”. </a:t>
            </a:r>
            <a:r>
              <a:rPr lang="en-GB" sz="4000" dirty="0" smtClean="0">
                <a:solidFill>
                  <a:schemeClr val="bg1"/>
                </a:solidFill>
                <a:latin typeface="Incised901 Bd BT" pitchFamily="34" charset="0"/>
              </a:rPr>
              <a:t>But in what year?</a:t>
            </a:r>
            <a:endParaRPr lang="en-GB" sz="4000" dirty="0">
              <a:solidFill>
                <a:schemeClr val="bg1"/>
              </a:solidFill>
              <a:latin typeface="Incised901 Bd BT" pitchFamily="34" charset="0"/>
            </a:endParaRPr>
          </a:p>
        </p:txBody>
      </p:sp>
      <p:pic>
        <p:nvPicPr>
          <p:cNvPr id="39938" name="Picture 2" descr="http://theologyforum.files.wordpress.com/2009/03/martin-luth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8752" y="2857496"/>
            <a:ext cx="2571768" cy="34341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9906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8800" dirty="0" smtClean="0">
                <a:solidFill>
                  <a:schemeClr val="bg1"/>
                </a:solidFill>
                <a:latin typeface="Arial Rounded MT Bold" pitchFamily="34" charset="0"/>
              </a:rPr>
              <a:t>1519</a:t>
            </a:r>
            <a:endParaRPr lang="en-GB" sz="88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pic>
        <p:nvPicPr>
          <p:cNvPr id="41986" name="Picture 2" descr="http://theologyforum.files.wordpress.com/2009/03/martin-luth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7050" y="1643050"/>
            <a:ext cx="3571900" cy="47695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1117796" y="3283818"/>
            <a:ext cx="5238752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64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en-GB" sz="5400" dirty="0" smtClean="0">
                <a:solidFill>
                  <a:schemeClr val="bg1"/>
                </a:solidFill>
                <a:latin typeface="Arial Black" pitchFamily="34" charset="0"/>
              </a:rPr>
              <a:t>16</a:t>
            </a:r>
          </a:p>
          <a:p>
            <a:pPr>
              <a:lnSpc>
                <a:spcPts val="64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en-GB" sz="5400" dirty="0" smtClean="0">
                <a:solidFill>
                  <a:schemeClr val="bg1"/>
                </a:solidFill>
                <a:latin typeface="Arial Black" pitchFamily="34" charset="0"/>
              </a:rPr>
              <a:t>26</a:t>
            </a:r>
          </a:p>
          <a:p>
            <a:pPr>
              <a:lnSpc>
                <a:spcPts val="64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en-GB" sz="5400" dirty="0" smtClean="0">
                <a:solidFill>
                  <a:schemeClr val="bg1"/>
                </a:solidFill>
                <a:latin typeface="Arial Black" pitchFamily="34" charset="0"/>
              </a:rPr>
              <a:t>36</a:t>
            </a:r>
            <a:endParaRPr lang="en-GB" sz="5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22448" y="69108"/>
            <a:ext cx="9906000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ts val="6800"/>
              </a:lnSpc>
              <a:spcBef>
                <a:spcPct val="50000"/>
              </a:spcBef>
            </a:pPr>
            <a:r>
              <a:rPr lang="en-GB" sz="5400" dirty="0" smtClean="0">
                <a:solidFill>
                  <a:schemeClr val="bg1"/>
                </a:solidFill>
                <a:latin typeface="Incised901 Bd BT" pitchFamily="34" charset="0"/>
              </a:rPr>
              <a:t>How many times does the word ‘faith’ appear in the Old Testament (N.I.V.)?</a:t>
            </a:r>
            <a:endParaRPr lang="en-GB" sz="5400" dirty="0">
              <a:solidFill>
                <a:schemeClr val="bg1"/>
              </a:solidFill>
              <a:latin typeface="Incised901 Bd BT" pitchFamily="34" charset="0"/>
            </a:endParaRPr>
          </a:p>
        </p:txBody>
      </p:sp>
      <p:pic>
        <p:nvPicPr>
          <p:cNvPr id="4098" name="Picture 2" descr="http://catechesisinthethirdmillennium.files.wordpress.com/2008/12/old-testament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3360" y="3153268"/>
            <a:ext cx="4473378" cy="32655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1523976" y="3071810"/>
            <a:ext cx="6929486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64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en-GB" sz="5400" dirty="0" smtClean="0">
                <a:solidFill>
                  <a:schemeClr val="bg1"/>
                </a:solidFill>
                <a:latin typeface="Arial Black" pitchFamily="34" charset="0"/>
              </a:rPr>
              <a:t>John</a:t>
            </a:r>
          </a:p>
          <a:p>
            <a:pPr>
              <a:lnSpc>
                <a:spcPts val="64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en-GB" sz="5400" dirty="0" smtClean="0">
                <a:solidFill>
                  <a:schemeClr val="bg1"/>
                </a:solidFill>
                <a:latin typeface="Arial Black" pitchFamily="34" charset="0"/>
              </a:rPr>
              <a:t>Charles</a:t>
            </a:r>
          </a:p>
          <a:p>
            <a:pPr>
              <a:lnSpc>
                <a:spcPts val="64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en-GB" sz="5400" dirty="0" smtClean="0">
                <a:solidFill>
                  <a:schemeClr val="bg1"/>
                </a:solidFill>
                <a:latin typeface="Arial Black" pitchFamily="34" charset="0"/>
              </a:rPr>
              <a:t>Richard</a:t>
            </a:r>
            <a:endParaRPr lang="en-GB" sz="5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146552"/>
            <a:ext cx="9906000" cy="263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ts val="6800"/>
              </a:lnSpc>
              <a:spcBef>
                <a:spcPct val="50000"/>
              </a:spcBef>
            </a:pPr>
            <a:r>
              <a:rPr lang="en-GB" sz="4400" dirty="0" smtClean="0">
                <a:solidFill>
                  <a:schemeClr val="bg1"/>
                </a:solidFill>
                <a:latin typeface="Incised901 Bd BT" pitchFamily="34" charset="0"/>
              </a:rPr>
              <a:t>Which Wesley 200yrs later was converted by Luther’s preface to the book of Romans</a:t>
            </a:r>
            <a:endParaRPr lang="en-GB" sz="4400" dirty="0">
              <a:solidFill>
                <a:schemeClr val="bg1"/>
              </a:solidFill>
              <a:latin typeface="Incised901 Bd BT" pitchFamily="34" charset="0"/>
            </a:endParaRPr>
          </a:p>
        </p:txBody>
      </p:sp>
      <p:pic>
        <p:nvPicPr>
          <p:cNvPr id="44034" name="Picture 2" descr="http://nhop.files.wordpress.com/2009/09/jwesle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1694" y="3071810"/>
            <a:ext cx="2276475" cy="3238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9906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8800" dirty="0" smtClean="0">
                <a:solidFill>
                  <a:schemeClr val="bg1"/>
                </a:solidFill>
                <a:latin typeface="Arial Rounded MT Bold" pitchFamily="34" charset="0"/>
              </a:rPr>
              <a:t>John Wesley</a:t>
            </a:r>
            <a:endParaRPr lang="en-GB" sz="88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pic>
        <p:nvPicPr>
          <p:cNvPr id="46082" name="Picture 2" descr="http://nhop.files.wordpress.com/2009/09/jwesle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1364" y="1714488"/>
            <a:ext cx="3357586" cy="47764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9906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8800" dirty="0" smtClean="0">
                <a:solidFill>
                  <a:schemeClr val="bg1"/>
                </a:solidFill>
                <a:latin typeface="Arial Rounded MT Bold" pitchFamily="34" charset="0"/>
              </a:rPr>
              <a:t>16</a:t>
            </a:r>
            <a:endParaRPr lang="en-GB" sz="88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pic>
        <p:nvPicPr>
          <p:cNvPr id="4" name="Picture 2" descr="http://catechesisinthethirdmillennium.files.wordpress.com/2008/12/old-testament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8290" y="1612332"/>
            <a:ext cx="6500858" cy="47456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1309662" y="3283818"/>
            <a:ext cx="3714776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64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en-GB" sz="5400" dirty="0" smtClean="0">
                <a:solidFill>
                  <a:schemeClr val="bg1"/>
                </a:solidFill>
                <a:latin typeface="Arial Black" pitchFamily="34" charset="0"/>
              </a:rPr>
              <a:t>54</a:t>
            </a:r>
          </a:p>
          <a:p>
            <a:pPr>
              <a:lnSpc>
                <a:spcPts val="64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en-GB" sz="5400" dirty="0" smtClean="0">
                <a:solidFill>
                  <a:schemeClr val="bg1"/>
                </a:solidFill>
                <a:latin typeface="Arial Black" pitchFamily="34" charset="0"/>
              </a:rPr>
              <a:t>154</a:t>
            </a:r>
          </a:p>
          <a:p>
            <a:pPr>
              <a:lnSpc>
                <a:spcPts val="64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en-GB" sz="5400" dirty="0" smtClean="0">
                <a:solidFill>
                  <a:schemeClr val="bg1"/>
                </a:solidFill>
                <a:latin typeface="Arial Black" pitchFamily="34" charset="0"/>
              </a:rPr>
              <a:t>254</a:t>
            </a:r>
            <a:endParaRPr lang="en-GB" sz="5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140546"/>
            <a:ext cx="9906000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ts val="6800"/>
              </a:lnSpc>
              <a:spcBef>
                <a:spcPct val="50000"/>
              </a:spcBef>
            </a:pPr>
            <a:r>
              <a:rPr lang="en-GB" sz="5400" dirty="0" smtClean="0">
                <a:solidFill>
                  <a:schemeClr val="bg1"/>
                </a:solidFill>
                <a:latin typeface="Incised901 Bd BT" pitchFamily="34" charset="0"/>
              </a:rPr>
              <a:t>How many times does the word ‘faith’ appear in the New Testament (N.I.V.)?</a:t>
            </a:r>
            <a:endParaRPr lang="en-GB" sz="5400" dirty="0">
              <a:solidFill>
                <a:schemeClr val="bg1"/>
              </a:solidFill>
              <a:latin typeface="Incised901 Bd BT" pitchFamily="34" charset="0"/>
            </a:endParaRPr>
          </a:p>
        </p:txBody>
      </p:sp>
      <p:pic>
        <p:nvPicPr>
          <p:cNvPr id="5" name="Picture 4" descr="Bible Girl-reading-boo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95876" y="3279617"/>
            <a:ext cx="2857519" cy="33617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9906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8800" dirty="0" smtClean="0">
                <a:solidFill>
                  <a:schemeClr val="bg1"/>
                </a:solidFill>
                <a:latin typeface="Arial Rounded MT Bold" pitchFamily="34" charset="0"/>
              </a:rPr>
              <a:t>234</a:t>
            </a:r>
            <a:endParaRPr lang="en-GB" sz="88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pic>
        <p:nvPicPr>
          <p:cNvPr id="5" name="Picture 4" descr="Bible Girl-reading-boo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81298" y="1571612"/>
            <a:ext cx="4143404" cy="48745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1309662" y="3283818"/>
            <a:ext cx="3714776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64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en-GB" sz="5400" dirty="0" smtClean="0">
                <a:solidFill>
                  <a:schemeClr val="bg1"/>
                </a:solidFill>
                <a:latin typeface="Arial Black" pitchFamily="34" charset="0"/>
              </a:rPr>
              <a:t>2</a:t>
            </a:r>
          </a:p>
          <a:p>
            <a:pPr>
              <a:lnSpc>
                <a:spcPts val="64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en-GB" sz="5400" dirty="0" smtClean="0">
                <a:solidFill>
                  <a:schemeClr val="bg1"/>
                </a:solidFill>
                <a:latin typeface="Arial Black" pitchFamily="34" charset="0"/>
              </a:rPr>
              <a:t>4</a:t>
            </a:r>
          </a:p>
          <a:p>
            <a:pPr>
              <a:lnSpc>
                <a:spcPts val="64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en-GB" sz="5400" dirty="0" smtClean="0">
                <a:solidFill>
                  <a:schemeClr val="bg1"/>
                </a:solidFill>
                <a:latin typeface="Arial Black" pitchFamily="34" charset="0"/>
              </a:rPr>
              <a:t>6</a:t>
            </a:r>
            <a:endParaRPr lang="en-GB" sz="5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140546"/>
            <a:ext cx="9906000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ts val="6800"/>
              </a:lnSpc>
              <a:spcBef>
                <a:spcPct val="50000"/>
              </a:spcBef>
            </a:pPr>
            <a:r>
              <a:rPr lang="en-GB" sz="5400" dirty="0" smtClean="0">
                <a:solidFill>
                  <a:schemeClr val="bg1"/>
                </a:solidFill>
                <a:latin typeface="Incised901 Bd BT" pitchFamily="34" charset="0"/>
              </a:rPr>
              <a:t>How many times did Jesus admonish the disciples for having ‘little faith’?</a:t>
            </a:r>
            <a:endParaRPr lang="en-GB" sz="5400" dirty="0">
              <a:solidFill>
                <a:schemeClr val="bg1"/>
              </a:solidFill>
              <a:latin typeface="Incised901 Bd BT" pitchFamily="34" charset="0"/>
            </a:endParaRPr>
          </a:p>
        </p:txBody>
      </p:sp>
      <p:pic>
        <p:nvPicPr>
          <p:cNvPr id="17410" name="Picture 2" descr="http://christmyhope.com/sitebuildercontent/sitebuilderpictures/Last_Supp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7116" y="3332078"/>
            <a:ext cx="5857856" cy="30330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9906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8800" dirty="0" smtClean="0">
                <a:solidFill>
                  <a:schemeClr val="bg1"/>
                </a:solidFill>
                <a:latin typeface="Arial Rounded MT Bold" pitchFamily="34" charset="0"/>
              </a:rPr>
              <a:t>4</a:t>
            </a:r>
            <a:endParaRPr lang="en-GB" sz="88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pic>
        <p:nvPicPr>
          <p:cNvPr id="4" name="Picture 2" descr="http://christmyhope.com/sitebuildercontent/sitebuilderpictures/Last_Supp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720" y="1928802"/>
            <a:ext cx="8692133" cy="45005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380968" y="2900978"/>
            <a:ext cx="4857784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64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en-GB" sz="5400" dirty="0" smtClean="0">
                <a:solidFill>
                  <a:schemeClr val="bg1"/>
                </a:solidFill>
                <a:latin typeface="Arial Black" pitchFamily="34" charset="0"/>
              </a:rPr>
              <a:t>Matthew</a:t>
            </a:r>
          </a:p>
          <a:p>
            <a:pPr>
              <a:lnSpc>
                <a:spcPts val="64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en-GB" sz="5400" dirty="0" smtClean="0">
                <a:solidFill>
                  <a:schemeClr val="bg1"/>
                </a:solidFill>
                <a:latin typeface="Arial Black" pitchFamily="34" charset="0"/>
              </a:rPr>
              <a:t>Luke</a:t>
            </a:r>
          </a:p>
          <a:p>
            <a:pPr>
              <a:lnSpc>
                <a:spcPts val="64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en-GB" sz="5400" dirty="0" smtClean="0">
                <a:solidFill>
                  <a:schemeClr val="bg1"/>
                </a:solidFill>
                <a:latin typeface="Arial Black" pitchFamily="34" charset="0"/>
              </a:rPr>
              <a:t>John</a:t>
            </a:r>
            <a:endParaRPr lang="en-GB" sz="5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136473"/>
            <a:ext cx="9906000" cy="178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ts val="6800"/>
              </a:lnSpc>
              <a:spcBef>
                <a:spcPct val="50000"/>
              </a:spcBef>
            </a:pPr>
            <a:r>
              <a:rPr lang="en-GB" sz="5400" dirty="0" smtClean="0">
                <a:solidFill>
                  <a:schemeClr val="bg1"/>
                </a:solidFill>
                <a:latin typeface="Incised901 Bd BT" pitchFamily="34" charset="0"/>
              </a:rPr>
              <a:t>Which Gospel records all four occasions?</a:t>
            </a:r>
            <a:endParaRPr lang="en-GB" sz="5400" dirty="0">
              <a:solidFill>
                <a:schemeClr val="bg1"/>
              </a:solidFill>
              <a:latin typeface="Incised901 Bd BT" pitchFamily="34" charset="0"/>
            </a:endParaRPr>
          </a:p>
        </p:txBody>
      </p:sp>
      <p:pic>
        <p:nvPicPr>
          <p:cNvPr id="6" name="Picture 5" descr="bible 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10124" y="3071810"/>
            <a:ext cx="4561107" cy="30376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9906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8800" dirty="0" smtClean="0">
                <a:solidFill>
                  <a:schemeClr val="bg1"/>
                </a:solidFill>
                <a:latin typeface="Arial Rounded MT Bold" pitchFamily="34" charset="0"/>
              </a:rPr>
              <a:t>Matthew</a:t>
            </a:r>
            <a:endParaRPr lang="en-GB" sz="88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pic>
        <p:nvPicPr>
          <p:cNvPr id="6" name="Picture 5" descr="bible 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66852" y="2000240"/>
            <a:ext cx="6643734" cy="44247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Designs\Soaring.pot</Template>
  <TotalTime>2217</TotalTime>
  <Words>223</Words>
  <Application>Microsoft Office PowerPoint</Application>
  <PresentationFormat>A4 Paper (210x297 mm)</PresentationFormat>
  <Paragraphs>75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'Counties' Hampshire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Gordon Curley</dc:creator>
  <cp:lastModifiedBy>Gordon Curley</cp:lastModifiedBy>
  <cp:revision>353</cp:revision>
  <dcterms:created xsi:type="dcterms:W3CDTF">2003-11-15T11:54:30Z</dcterms:created>
  <dcterms:modified xsi:type="dcterms:W3CDTF">2014-05-10T20:18:46Z</dcterms:modified>
</cp:coreProperties>
</file>